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C3CF3A-DD7B-40B0-A3C8-51918AEF6D01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CC4130-BCC2-4AAE-97E7-B3173C0DB9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780" y="5680364"/>
            <a:ext cx="6512511" cy="1143000"/>
          </a:xfrm>
        </p:spPr>
        <p:txBody>
          <a:bodyPr/>
          <a:lstStyle/>
          <a:p>
            <a:r>
              <a:rPr lang="en-US" dirty="0" smtClean="0"/>
              <a:t>Chapter 7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86106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7 is another super important chapter in </a:t>
            </a:r>
            <a:r>
              <a:rPr lang="en-US" sz="2800" i="1" dirty="0" smtClean="0"/>
              <a:t>Gatsby</a:t>
            </a:r>
            <a:r>
              <a:rPr lang="en-US" sz="2800" dirty="0" smtClean="0"/>
              <a:t>, but students often have lots of questions about it.</a:t>
            </a:r>
          </a:p>
          <a:p>
            <a:r>
              <a:rPr lang="en-US" sz="2800" dirty="0" smtClean="0"/>
              <a:t>On your piece of blank paper, you will have 5 minutes to copy down a passage you think is important, thought-provoking, or confusing</a:t>
            </a:r>
          </a:p>
          <a:p>
            <a:r>
              <a:rPr lang="en-US" sz="2800" dirty="0" smtClean="0"/>
              <a:t>I </a:t>
            </a:r>
            <a:r>
              <a:rPr lang="en-US" sz="2800" dirty="0" smtClean="0"/>
              <a:t>will collect your passages and </a:t>
            </a:r>
            <a:r>
              <a:rPr lang="en-US" sz="2800" dirty="0" smtClean="0"/>
              <a:t>read them one </a:t>
            </a:r>
            <a:r>
              <a:rPr lang="en-US" sz="2800" dirty="0" smtClean="0"/>
              <a:t>at a time. </a:t>
            </a:r>
          </a:p>
          <a:p>
            <a:r>
              <a:rPr lang="en-US" sz="2800" dirty="0" smtClean="0"/>
              <a:t>The group will respond to each passage as it’s held up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23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</TotalTime>
  <Words>74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Chapter 7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Discussion</dc:title>
  <dc:creator>isc</dc:creator>
  <cp:lastModifiedBy>isc</cp:lastModifiedBy>
  <cp:revision>3</cp:revision>
  <dcterms:created xsi:type="dcterms:W3CDTF">2016-01-25T20:23:43Z</dcterms:created>
  <dcterms:modified xsi:type="dcterms:W3CDTF">2016-02-19T17:04:42Z</dcterms:modified>
</cp:coreProperties>
</file>