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4DE-688B-4FC2-9A4F-3C04BA9F2017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669A22-8A87-4685-B1AE-0D73E3F8AD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4DE-688B-4FC2-9A4F-3C04BA9F2017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69A22-8A87-4685-B1AE-0D73E3F8AD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4DE-688B-4FC2-9A4F-3C04BA9F2017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69A22-8A87-4685-B1AE-0D73E3F8AD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4DE-688B-4FC2-9A4F-3C04BA9F2017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69A22-8A87-4685-B1AE-0D73E3F8AD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4DE-688B-4FC2-9A4F-3C04BA9F2017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669A22-8A87-4685-B1AE-0D73E3F8ADC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4DE-688B-4FC2-9A4F-3C04BA9F2017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69A22-8A87-4685-B1AE-0D73E3F8AD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4DE-688B-4FC2-9A4F-3C04BA9F2017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69A22-8A87-4685-B1AE-0D73E3F8AD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4DE-688B-4FC2-9A4F-3C04BA9F2017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69A22-8A87-4685-B1AE-0D73E3F8AD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4DE-688B-4FC2-9A4F-3C04BA9F2017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69A22-8A87-4685-B1AE-0D73E3F8AD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4DE-688B-4FC2-9A4F-3C04BA9F2017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69A22-8A87-4685-B1AE-0D73E3F8ADC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4DE-688B-4FC2-9A4F-3C04BA9F2017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669A22-8A87-4685-B1AE-0D73E3F8ADC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DDF34DE-688B-4FC2-9A4F-3C04BA9F2017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23669A22-8A87-4685-B1AE-0D73E3F8ADC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Graphic novel terms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Information from </a:t>
            </a:r>
            <a:r>
              <a:rPr lang="en-US" i="1" dirty="0" smtClean="0"/>
              <a:t>Understanding Comics</a:t>
            </a:r>
            <a:r>
              <a:rPr lang="en-US" dirty="0" smtClean="0"/>
              <a:t> by Scott McCloud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337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TEXT – internal dialogue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32" y="2233613"/>
            <a:ext cx="8264188" cy="31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552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Panels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7946689" cy="251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5400" y="175260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Distinct segment of the comic, contains text and images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029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74800"/>
            <a:ext cx="4008120" cy="49022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Movement from panel to panel.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Requires closure ("</a:t>
            </a:r>
            <a:r>
              <a:rPr lang="en-US" dirty="0"/>
              <a:t>phenomenon of observing the parts but perceiving the whole" (McCloud, pg. </a:t>
            </a:r>
            <a:r>
              <a:rPr lang="en-US" dirty="0" smtClean="0"/>
              <a:t>63) or being able to fill in the gaps as we read.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78808"/>
            <a:ext cx="2286000" cy="597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84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GUTTER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8603"/>
            <a:ext cx="4356857" cy="655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1828800"/>
            <a:ext cx="228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000000"/>
                </a:solidFill>
              </a:rPr>
              <a:t>Space between framed panels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745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en-US" dirty="0" smtClean="0"/>
              <a:t>Graphic Weight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268" y="2895600"/>
            <a:ext cx="526994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744046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000000"/>
                </a:solidFill>
              </a:rPr>
              <a:t>The way some images draw the eye more than others; creates focus using color and shading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099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en-US" dirty="0" smtClean="0"/>
              <a:t>Graphic Weight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8806899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336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Abstraction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62507"/>
            <a:ext cx="7819122" cy="380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999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TEXT - captions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1771650"/>
            <a:ext cx="762958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065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TEXT – External dialogue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2872"/>
            <a:ext cx="724517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8950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203</TotalTime>
  <Words>98</Words>
  <Application>Microsoft Office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Essential</vt:lpstr>
      <vt:lpstr>Graphic novel terms</vt:lpstr>
      <vt:lpstr>Panels</vt:lpstr>
      <vt:lpstr>Transitions</vt:lpstr>
      <vt:lpstr>GUTTER</vt:lpstr>
      <vt:lpstr>Graphic Weight</vt:lpstr>
      <vt:lpstr>Graphic Weight</vt:lpstr>
      <vt:lpstr>Abstraction</vt:lpstr>
      <vt:lpstr>TEXT - captions</vt:lpstr>
      <vt:lpstr>TEXT – External dialogue</vt:lpstr>
      <vt:lpstr>TEXT – internal dialogue</vt:lpstr>
    </vt:vector>
  </TitlesOfParts>
  <Company>Missoula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 novel terms</dc:title>
  <dc:creator>Erika D. Martin</dc:creator>
  <cp:lastModifiedBy>Erika D. Martin</cp:lastModifiedBy>
  <cp:revision>6</cp:revision>
  <dcterms:created xsi:type="dcterms:W3CDTF">2016-10-14T17:46:22Z</dcterms:created>
  <dcterms:modified xsi:type="dcterms:W3CDTF">2016-10-14T21:10:10Z</dcterms:modified>
</cp:coreProperties>
</file>