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97D2-26F4-4D7B-98D6-D79485DCA7F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5FB-71E4-48D0-931C-A7988BBE23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97D2-26F4-4D7B-98D6-D79485DCA7F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5FB-71E4-48D0-931C-A7988BBE2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97D2-26F4-4D7B-98D6-D79485DCA7F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5FB-71E4-48D0-931C-A7988BBE2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97D2-26F4-4D7B-98D6-D79485DCA7F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5FB-71E4-48D0-931C-A7988BBE2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97D2-26F4-4D7B-98D6-D79485DCA7F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5FB-71E4-48D0-931C-A7988BBE23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97D2-26F4-4D7B-98D6-D79485DCA7F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5FB-71E4-48D0-931C-A7988BBE2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97D2-26F4-4D7B-98D6-D79485DCA7F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5FB-71E4-48D0-931C-A7988BBE2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97D2-26F4-4D7B-98D6-D79485DCA7F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2FC5FB-71E4-48D0-931C-A7988BBE23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97D2-26F4-4D7B-98D6-D79485DCA7F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5FB-71E4-48D0-931C-A7988BBE2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97D2-26F4-4D7B-98D6-D79485DCA7F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92FC5FB-71E4-48D0-931C-A7988BBE2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88F97D2-26F4-4D7B-98D6-D79485DCA7F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5FB-71E4-48D0-931C-A7988BBE2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8F97D2-26F4-4D7B-98D6-D79485DCA7F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92FC5FB-71E4-48D0-931C-A7988BBE23C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“Hiccupping Girls of Old Salem”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main idea/central claim of the article?</a:t>
            </a:r>
          </a:p>
          <a:p>
            <a:r>
              <a:rPr lang="en-US" dirty="0" smtClean="0"/>
              <a:t>What evidence (at least three points) is used to support that central claim?</a:t>
            </a:r>
          </a:p>
          <a:p>
            <a:r>
              <a:rPr lang="en-US" dirty="0" smtClean="0"/>
              <a:t>What connections can you make to Miller’s Crucible (above and beyond the connections made in the article)? </a:t>
            </a:r>
          </a:p>
          <a:p>
            <a:r>
              <a:rPr lang="en-US" dirty="0" smtClean="0"/>
              <a:t>Does this article help us understand the Salem Witch Trials any more clearly?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7429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</TotalTime>
  <Words>67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“Hiccupping Girls of Old Salem” Article</vt:lpstr>
    </vt:vector>
  </TitlesOfParts>
  <Company>Missoula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“Hiccupping Girls of Old Salem” Article</dc:title>
  <dc:creator>Erika D. Martin</dc:creator>
  <cp:lastModifiedBy>Erika D. Martin</cp:lastModifiedBy>
  <cp:revision>1</cp:revision>
  <dcterms:created xsi:type="dcterms:W3CDTF">2016-08-22T20:29:22Z</dcterms:created>
  <dcterms:modified xsi:type="dcterms:W3CDTF">2016-08-22T20:31:58Z</dcterms:modified>
</cp:coreProperties>
</file>