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B5AB85B-3135-44CA-A895-FA0F176E352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002BC60-ACA5-4B72-9119-431EFF2C35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“Stockings”</a:t>
            </a:r>
          </a:p>
          <a:p>
            <a:r>
              <a:rPr lang="en-US" dirty="0" smtClean="0"/>
              <a:t>“Church”</a:t>
            </a:r>
          </a:p>
          <a:p>
            <a:r>
              <a:rPr lang="en-US" dirty="0" smtClean="0"/>
              <a:t>“The Man I Killed”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1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“Stockings”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/>
              <a:t>What is the purpose of telling the story about Dobbins and the panty hose?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 you believe in good luck charms?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62157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“Church”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35052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Explain Kiowa’s response to camping at a Pagoda.  How would you feel?</a:t>
            </a:r>
          </a:p>
          <a:p>
            <a:pPr lvl="0"/>
            <a:r>
              <a:rPr lang="en-US" dirty="0"/>
              <a:t>Explain Henry Dobbins’ relationship with religion.  Why do you suppose the monks take a liking to him?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255" y="1981200"/>
            <a:ext cx="5021875" cy="335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49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Man I Killed”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What is the effect of O’Brien describing the dead Vietnamese soldier over and over</a:t>
            </a:r>
            <a:r>
              <a:rPr lang="en-US" sz="3200" dirty="0" smtClean="0"/>
              <a:t>?</a:t>
            </a:r>
          </a:p>
          <a:p>
            <a:pPr marL="64008" lvl="0" indent="0">
              <a:buNone/>
            </a:pPr>
            <a:endParaRPr lang="en-US" sz="3200" dirty="0"/>
          </a:p>
          <a:p>
            <a:r>
              <a:rPr lang="en-US" sz="3200" dirty="0" smtClean="0"/>
              <a:t>“The </a:t>
            </a:r>
            <a:r>
              <a:rPr lang="en-US" sz="3200" dirty="0"/>
              <a:t>Man I Killed” describes fairly intimate aspects of the dead man’s life.  Briefly outline them.  Where do these details come from?  How can O’Brien know them?</a:t>
            </a:r>
          </a:p>
        </p:txBody>
      </p:sp>
    </p:spTree>
    <p:extLst>
      <p:ext uri="{BB962C8B-B14F-4D97-AF65-F5344CB8AC3E}">
        <p14:creationId xmlns:p14="http://schemas.microsoft.com/office/powerpoint/2010/main" val="188603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Autofit/>
          </a:bodyPr>
          <a:lstStyle/>
          <a:p>
            <a:r>
              <a:rPr lang="en-US" sz="2800" dirty="0"/>
              <a:t>After </a:t>
            </a:r>
            <a:r>
              <a:rPr lang="en-US" sz="2800" dirty="0" smtClean="0"/>
              <a:t>reading ___________________, </a:t>
            </a:r>
            <a:r>
              <a:rPr lang="en-US" sz="2800" dirty="0"/>
              <a:t>write an organized essay in which you identify and explain the significance of</a:t>
            </a:r>
            <a:r>
              <a:rPr lang="en-US" sz="2800" b="1" dirty="0"/>
              <a:t> two of the story’s central themes</a:t>
            </a:r>
            <a:r>
              <a:rPr lang="en-US" sz="2800" dirty="0"/>
              <a:t>.  Support your interpretation with </a:t>
            </a:r>
            <a:r>
              <a:rPr lang="en-US" sz="2800" b="1" dirty="0"/>
              <a:t>evidence from the text</a:t>
            </a:r>
            <a:r>
              <a:rPr lang="en-US" sz="2800" dirty="0"/>
              <a:t>.  Your analysis should be approximately </a:t>
            </a:r>
            <a:r>
              <a:rPr lang="en-US" sz="2800" b="1" dirty="0"/>
              <a:t>four paragraphs</a:t>
            </a:r>
            <a:r>
              <a:rPr lang="en-US" sz="2800" dirty="0"/>
              <a:t>, including an introduction and conclusion. Each body paragraph should have at  least </a:t>
            </a:r>
            <a:r>
              <a:rPr lang="en-US" sz="2800" b="1" dirty="0"/>
              <a:t>3 concrete details with analysis </a:t>
            </a:r>
            <a:r>
              <a:rPr lang="en-US" sz="2800" dirty="0"/>
              <a:t>(1 body paragraph for each theme).  Focus on how the theme develops through the ENTIRE story.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6974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156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Discussion Questions</vt:lpstr>
      <vt:lpstr>“Stockings”</vt:lpstr>
      <vt:lpstr>“Church”</vt:lpstr>
      <vt:lpstr>“The Man I Killed”</vt:lpstr>
      <vt:lpstr>Theme Prompt</vt:lpstr>
    </vt:vector>
  </TitlesOfParts>
  <Company>Missoula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</dc:title>
  <dc:creator>Erika D. Martin</dc:creator>
  <cp:lastModifiedBy>Erika D. Martin</cp:lastModifiedBy>
  <cp:revision>2</cp:revision>
  <dcterms:created xsi:type="dcterms:W3CDTF">2017-05-17T14:33:32Z</dcterms:created>
  <dcterms:modified xsi:type="dcterms:W3CDTF">2017-05-17T14:41:23Z</dcterms:modified>
</cp:coreProperties>
</file>