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257" r:id="rId5"/>
    <p:sldId id="310" r:id="rId6"/>
    <p:sldId id="264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80" r:id="rId22"/>
    <p:sldId id="278" r:id="rId23"/>
    <p:sldId id="284" r:id="rId24"/>
    <p:sldId id="283" r:id="rId25"/>
    <p:sldId id="282" r:id="rId26"/>
    <p:sldId id="279" r:id="rId27"/>
    <p:sldId id="281" r:id="rId28"/>
    <p:sldId id="285" r:id="rId29"/>
    <p:sldId id="286" r:id="rId30"/>
    <p:sldId id="287" r:id="rId31"/>
    <p:sldId id="291" r:id="rId32"/>
    <p:sldId id="297" r:id="rId33"/>
    <p:sldId id="298" r:id="rId34"/>
    <p:sldId id="263" r:id="rId35"/>
    <p:sldId id="288" r:id="rId36"/>
    <p:sldId id="289" r:id="rId37"/>
    <p:sldId id="300" r:id="rId38"/>
    <p:sldId id="299" r:id="rId39"/>
    <p:sldId id="301" r:id="rId40"/>
    <p:sldId id="290" r:id="rId41"/>
    <p:sldId id="302" r:id="rId42"/>
    <p:sldId id="292" r:id="rId43"/>
    <p:sldId id="308" r:id="rId44"/>
    <p:sldId id="307" r:id="rId45"/>
    <p:sldId id="306" r:id="rId46"/>
    <p:sldId id="30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4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1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97E9-E18D-48DE-890C-E7ECE4EA969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225E-4B81-4422-8DEE-AC33BFD72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Indicate if you agree or disagree with the statements below. 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Judicial, executive and legislative power are the primary functions of Government.</a:t>
            </a:r>
          </a:p>
          <a:p>
            <a:r>
              <a:rPr lang="en-US" dirty="0" smtClean="0"/>
              <a:t>“Majority rule” ensures the proper balance between individual rights and the social good.</a:t>
            </a:r>
          </a:p>
          <a:p>
            <a:r>
              <a:rPr lang="en-US" dirty="0" smtClean="0"/>
              <a:t>The Declaration of Independence is much more radical than the constitution.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Shays Rebellion or.. “return of the Regulators</a:t>
            </a:r>
            <a:r>
              <a:rPr lang="en-US" dirty="0" smtClean="0"/>
              <a:t>?!!”..continued: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Creditors also demanded “hard currency”</a:t>
            </a:r>
          </a:p>
          <a:p>
            <a:pPr lvl="1"/>
            <a:r>
              <a:rPr lang="en-US" sz="2400" dirty="0" smtClean="0"/>
              <a:t>No Universally accepted paper currency!</a:t>
            </a:r>
          </a:p>
          <a:p>
            <a:r>
              <a:rPr lang="en-US" sz="2800" dirty="0" smtClean="0"/>
              <a:t>Farmers appeal to the Mass. legislature but are denied relief.</a:t>
            </a:r>
            <a:endParaRPr lang="en-US" sz="2400" dirty="0" smtClean="0"/>
          </a:p>
          <a:p>
            <a:r>
              <a:rPr lang="en-US" sz="2800" dirty="0" smtClean="0"/>
              <a:t>Violence ensues under the direction of  enraged farmer, Daniel Shay.</a:t>
            </a:r>
          </a:p>
          <a:p>
            <a:r>
              <a:rPr lang="en-US" sz="2800" dirty="0" smtClean="0"/>
              <a:t>Regulator like mob rule sweeps over Western Mass.</a:t>
            </a:r>
          </a:p>
          <a:p>
            <a:r>
              <a:rPr lang="en-US" sz="2800" dirty="0" smtClean="0"/>
              <a:t>Revolt is highlighted by an assault on the State Arsenal (Springfield) in January 1787.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Shays Rebellion--continued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The State asks for help from the Federal Government yet the federal government is too weak to help.</a:t>
            </a:r>
          </a:p>
          <a:p>
            <a:r>
              <a:rPr lang="en-US" dirty="0" smtClean="0"/>
              <a:t>The State eventually puts the rebellion down.</a:t>
            </a:r>
          </a:p>
          <a:p>
            <a:r>
              <a:rPr lang="en-US" dirty="0" smtClean="0"/>
              <a:t>Many mob leaders go on trial yet are pardoned.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rebellion illustrates the weakness of the articles and the need for a stronger Federal Government!  Thus the Constitution!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Value of the Articles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Bought time for America:</a:t>
            </a:r>
          </a:p>
          <a:p>
            <a:r>
              <a:rPr lang="en-US" dirty="0" smtClean="0"/>
              <a:t>Gave America time to adjust to a unified form of self rule—</a:t>
            </a:r>
          </a:p>
          <a:p>
            <a:pPr lvl="1"/>
            <a:r>
              <a:rPr lang="en-US" dirty="0" smtClean="0"/>
              <a:t>Adjust to a Representative Democracy</a:t>
            </a:r>
          </a:p>
          <a:p>
            <a:r>
              <a:rPr lang="en-US" dirty="0" smtClean="0"/>
              <a:t>Addressed Financial problems</a:t>
            </a:r>
          </a:p>
          <a:p>
            <a:pPr lvl="1"/>
            <a:r>
              <a:rPr lang="en-US" dirty="0" smtClean="0"/>
              <a:t>Improved credit rating</a:t>
            </a:r>
          </a:p>
          <a:p>
            <a:pPr lvl="1"/>
            <a:r>
              <a:rPr lang="en-US" dirty="0" smtClean="0"/>
              <a:t>Established foreign trading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Value…continued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Northwest Ordinances (see page 72):</a:t>
            </a:r>
          </a:p>
          <a:p>
            <a:r>
              <a:rPr lang="en-US" dirty="0" smtClean="0"/>
              <a:t>Land Ordinance of 1785</a:t>
            </a:r>
          </a:p>
          <a:p>
            <a:pPr lvl="1"/>
            <a:r>
              <a:rPr lang="en-US" dirty="0" smtClean="0"/>
              <a:t>Split territory in specific “units” to encourage settlement!</a:t>
            </a:r>
          </a:p>
          <a:p>
            <a:pPr lvl="1"/>
            <a:r>
              <a:rPr lang="en-US" dirty="0" smtClean="0"/>
              <a:t>Established rights of Territories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Northwest Ordinance of 1787</a:t>
            </a:r>
          </a:p>
          <a:p>
            <a:pPr lvl="1"/>
            <a:r>
              <a:rPr lang="en-US" dirty="0" smtClean="0"/>
              <a:t>Governance and admission to the Union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2.gstatic.com/images?q=tbn:ANd9GcTEIHtYEdH4jJ7Zd6zaMsEupHAh6jP4ovs8RiJ07lFgbMdh1nT0:www.trinityhistory.org/AH/images/Confederation-Western%2520l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NORTHWEST ORDINANCES:  THE BIG PICTURE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10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1.gstatic.com/images?q=tbn:ANd9GcREyyLXamoN62TL1Ftnp06M-sX90NHPR6vPRzjug2xkX_62rSHnkA:freepages.history.rootsweb.ancestry.com/~maggie/ohio-lands/image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839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71" y="22820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NW ORDINANCES—THE MEDIUM PICTURE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91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S7ixVFmfEzeO7FwTTVFV_azbORzFhM28gV8BatlTJz-cwmF-Cm:users.humboldt.edu/ogayle/MapLandOrdinance178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5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NW ORDINANCES—THE SMALL PICTURE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7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3.gstatic.com/images?q=tbn:ANd9GcSQnZCYanFd4l5PvJF-JfuFusiVhGZepArEpFA8sSLikWGMmh6H:upload.wikimedia.org/wikipedia/commons/thumb/3/35/Land_Act_of_1785_section_numbering.png/350px-Land_Act_of_1785_section_number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91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NW ORDINANCES—THE MICRO PICTURE!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11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TeWOA2kpcs9ygJiFf-o7n9yKEGpFTsQYHLSD5evUcWd2oVXhoM:https://malegislature.gov/Content/Images/Embedded/FullPageContent/Redistricting/UnitedStatesDistrictShap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NW ORDINANCES HELPED SHAPE TODAYS AMERICA!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7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TQ0T1Qm-GDP6jmm2thk8zJ7qn3vHAtZp0Nx03CVtUKB969xUKoJw:www.americanhistoryusa.com/wp-content/uploads/2012/06/springfield-arsenal-shays-rebellion-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Massachusetts State Militia Puts Down Shays assault on the Arsenal in Springfield—The Federal Government under the Articles, was incapable of helping!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Work with a buddy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enforcement and Judges are part of different branches of government.</a:t>
            </a:r>
          </a:p>
          <a:p>
            <a:r>
              <a:rPr lang="en-US" dirty="0" smtClean="0"/>
              <a:t>The constitution made slavery illegal and provided women with the right to vote.</a:t>
            </a:r>
          </a:p>
          <a:p>
            <a:r>
              <a:rPr lang="en-US" dirty="0"/>
              <a:t>We have A LOT more people today than when the Constitution was written so we clearly need a new constitution. </a:t>
            </a:r>
          </a:p>
          <a:p>
            <a:r>
              <a:rPr lang="en-US" dirty="0" smtClean="0"/>
              <a:t> “…it’s a free country” or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0.gstatic.com/images?q=tbn:ANd9GcS9zSY1RaKKjItKY3dkqKEUrLO3WaYzrGqIhPB1upAJvnb2n64pag:www.shaysrebellion.stcc.edu/scenes/lg_view/images/arsenal_regul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Shay’s Rebellion: living up to America’s Legacy of Regulator Action.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Constitutional Convention.  A meeting of 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1787—Philidelphia</a:t>
            </a:r>
          </a:p>
          <a:p>
            <a:pPr lvl="1"/>
            <a:r>
              <a:rPr lang="en-US" dirty="0" smtClean="0"/>
              <a:t>How old were they?</a:t>
            </a:r>
          </a:p>
          <a:p>
            <a:pPr lvl="1"/>
            <a:r>
              <a:rPr lang="en-US" dirty="0" smtClean="0"/>
              <a:t>Where were they from?</a:t>
            </a:r>
          </a:p>
          <a:p>
            <a:pPr lvl="1"/>
            <a:r>
              <a:rPr lang="en-US" dirty="0" smtClean="0"/>
              <a:t>What was their educational background?</a:t>
            </a:r>
          </a:p>
          <a:p>
            <a:pPr lvl="1"/>
            <a:r>
              <a:rPr lang="en-US" dirty="0" smtClean="0"/>
              <a:t>What were their occupations?</a:t>
            </a:r>
          </a:p>
          <a:p>
            <a:pPr>
              <a:buNone/>
            </a:pPr>
            <a:r>
              <a:rPr lang="en-US" dirty="0"/>
              <a:t>http://teachingamericanhistory.org/convention/the-delegates/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ELEMENTS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Popular Sovereignty</a:t>
            </a:r>
          </a:p>
          <a:p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Delegated, concurrent, reserved</a:t>
            </a:r>
          </a:p>
          <a:p>
            <a:r>
              <a:rPr lang="en-US" dirty="0" smtClean="0"/>
              <a:t>Separation of Powers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733800" y="3962400"/>
            <a:ext cx="2133600" cy="1905000"/>
          </a:xfrm>
          <a:prstGeom prst="triangle">
            <a:avLst>
              <a:gd name="adj" fmla="val 4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3.gstatic.com/images?q=tbn:ANd9GcQxDI-sg7qrCpIGylewQlRE8Qd776qDLv3idb_6dxket9T45ZHi:dnastrandsthusius.weebly.com/uploads/1/3/7/9/13790192/1826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657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3.gstatic.com/images?q=tbn:ANd9GcR-ubiSAKzhz-CoKnVPB4w1ZOxWH3Rr5bD_F5c-JuaseVvX_YjU:api.ning.com/files/327lHfjgBWxh8dHR8-kQvUNXXv75*HJdtvNcAsGTD0zU-cmviIKtcp6mVf2UX68f6S8ntdCKU7W9z17jbBGI5xKts1jgBaJh/Federalism_thumb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3.gstatic.com/images?q=tbn:ANd9GcQrflOeaTe587BDxZhp2EubE-4mp5f8OuRwI13dxbjjZIqqpD3c:firegmjerry.com/content/wp-content/uploads/g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3 independent branches of Government</a:t>
            </a:r>
          </a:p>
          <a:p>
            <a:pPr lvl="2"/>
            <a:r>
              <a:rPr lang="en-US" dirty="0" smtClean="0"/>
              <a:t>Why is this important?</a:t>
            </a:r>
          </a:p>
          <a:p>
            <a:r>
              <a:rPr lang="en-US" dirty="0" smtClean="0"/>
              <a:t>Checks on the Power of the People</a:t>
            </a:r>
          </a:p>
          <a:p>
            <a:pPr lvl="1"/>
            <a:r>
              <a:rPr lang="en-US" dirty="0" smtClean="0"/>
              <a:t>Electoral College &amp; Indirect Election of U.S. Senators.</a:t>
            </a:r>
          </a:p>
          <a:p>
            <a:pPr lvl="2"/>
            <a:r>
              <a:rPr lang="en-US" dirty="0" smtClean="0"/>
              <a:t>Why did the Founding Brothers distrust the Common Man?</a:t>
            </a:r>
          </a:p>
          <a:p>
            <a:r>
              <a:rPr lang="en-US" dirty="0" smtClean="0"/>
              <a:t>Amending The Constitution</a:t>
            </a:r>
          </a:p>
          <a:p>
            <a:pPr lvl="1"/>
            <a:r>
              <a:rPr lang="en-US" dirty="0" smtClean="0"/>
              <a:t>By State vote &amp; Congress</a:t>
            </a:r>
          </a:p>
          <a:p>
            <a:pPr lvl="2"/>
            <a:r>
              <a:rPr lang="en-US" dirty="0" smtClean="0"/>
              <a:t>Why is it hard to amend the Constitution?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RwwKUm08PlfFR7QK2TBmU01w6WMTgggHeA0SdyFxbMrYlOq_txLA:1.bp.blogspot.com/--72D3ZW8j8Q/ToolXoDaoEI/AAAAAAAAAAY/TKOUGP0lVjI/s1600/checks%2Band%2Bbalanc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Compromise…..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Great Compromise</a:t>
            </a:r>
          </a:p>
          <a:p>
            <a:pPr lvl="1"/>
            <a:r>
              <a:rPr lang="en-US" dirty="0" smtClean="0"/>
              <a:t>Virginia Plan + New Jersey Plan</a:t>
            </a:r>
          </a:p>
          <a:p>
            <a:pPr lvl="1"/>
            <a:r>
              <a:rPr lang="en-US" dirty="0" smtClean="0"/>
              <a:t>2 houses; = representation and proportional population!</a:t>
            </a:r>
          </a:p>
          <a:p>
            <a:r>
              <a:rPr lang="en-US" dirty="0" smtClean="0"/>
              <a:t>North-South Compromise</a:t>
            </a:r>
          </a:p>
          <a:p>
            <a:pPr lvl="1"/>
            <a:r>
              <a:rPr lang="en-US" dirty="0" smtClean="0"/>
              <a:t>Three-fifths compromise</a:t>
            </a:r>
          </a:p>
          <a:p>
            <a:pPr lvl="1"/>
            <a:r>
              <a:rPr lang="en-US" dirty="0" smtClean="0"/>
              <a:t>For determining proportional representation!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yberlearning-world.com/nhhs/amrev/comp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you need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the strengths and weaknesses of the Articles of Confederation.</a:t>
            </a:r>
          </a:p>
          <a:p>
            <a:r>
              <a:rPr lang="en-US" dirty="0" smtClean="0"/>
              <a:t>Identify the “values” or strengths of the Articles</a:t>
            </a:r>
          </a:p>
          <a:p>
            <a:r>
              <a:rPr lang="en-US" dirty="0" smtClean="0"/>
              <a:t>Identify and explain the major elements of the Constitution.</a:t>
            </a:r>
          </a:p>
          <a:p>
            <a:r>
              <a:rPr lang="en-US" dirty="0" smtClean="0"/>
              <a:t>Identify the Legacies of the Constitution</a:t>
            </a:r>
          </a:p>
          <a:p>
            <a:r>
              <a:rPr lang="en-US" dirty="0" smtClean="0"/>
              <a:t>Compare and contrast the Constitution with the Declaration of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t2.gstatic.com/images?q=tbn:ANd9GcSJ5VzGTKnrEkuHA0sdEkMponBhyXCbPJHDIvCwhzKRkNZNsRPp:img.chogger.com/c/eR0ei/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The Bill of Rights!</a:t>
            </a:r>
          </a:p>
          <a:p>
            <a:pPr lvl="1"/>
            <a:r>
              <a:rPr lang="en-US" sz="4400" dirty="0" smtClean="0"/>
              <a:t>Federalists vs. Antifederalists</a:t>
            </a:r>
          </a:p>
          <a:p>
            <a:pPr lvl="1"/>
            <a:r>
              <a:rPr lang="en-US" sz="4800" dirty="0" smtClean="0"/>
              <a:t>Guarantee of the rights of Individuals and States!</a:t>
            </a:r>
          </a:p>
          <a:p>
            <a:r>
              <a:rPr lang="en-US" sz="4800" dirty="0" smtClean="0"/>
              <a:t>What is your Favorite?  Why?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56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rbruceshistory-2010.wikispaces.com/file/view/fed4.png/48203119/fe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1"/>
            <a:ext cx="9677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83o1C9cUclMgmoSAzR14ty8gI1p7Au0b8V9TZH0bcoDeE9K4NX8ee5fMVtMDl6HTEwaxQJ2rh6_zOVZCTD0J0XBu408yiAmAQgReiiLEne4QxC7Lf2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2.gstatic.com/images?q=tbn:ANd9GcRQ21aSpzMC-slwXeZWLkIJB-9d9Hs--_s3wsGKwBjwu9OGb6Hkkg:a66c7b.medialib.glogster.com/media/b5/b5024fcfca1f8a630e36310a6a8a42e76c4c6a6bce42b78fe4cc9731d10e1f4f/weaknesses-20of-20articles-20of-20confederation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990600"/>
            <a:ext cx="893849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Lets compare….A  of C vs. the Constitution</a:t>
            </a:r>
            <a:r>
              <a:rPr lang="en-US" sz="2800" b="1" dirty="0" smtClean="0">
                <a:sym typeface="Wingdings" pitchFamily="2" charset="2"/>
              </a:rPr>
              <a:t>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11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3.gstatic.com/images?q=tbn:ANd9GcQe4C-AynZOKIG0TN5Vzc9VGLFXemt0qUSjK0m6FaSeZTVPqy0M:www.backyardchickens.com/content/type/61/id/5444798/width/500/height/1000/flags/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Evaluation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Elite</a:t>
            </a:r>
          </a:p>
          <a:p>
            <a:pPr lvl="1"/>
            <a:r>
              <a:rPr lang="en-US" sz="4000" dirty="0"/>
              <a:t>Examples</a:t>
            </a:r>
            <a:r>
              <a:rPr lang="en-US" sz="4000" dirty="0" smtClean="0"/>
              <a:t>?</a:t>
            </a:r>
          </a:p>
          <a:p>
            <a:pPr lvl="1"/>
            <a:r>
              <a:rPr lang="en-US" sz="4000" dirty="0" smtClean="0"/>
              <a:t>Most educated, wealthy &amp; influential people of colonial society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74128"/>
            <a:ext cx="5334000" cy="53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3.gstatic.com/images?q=tbn:ANd9GcTdXxxFrYB2V_WfFfTlnsb7i3FWeuSbe6uO2BVXCy02lVLwlO2H:img1.imagesbn.com/p/9781620641958_p0_v1_s260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4128"/>
            <a:ext cx="3429000" cy="5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American Constitution;  a meeting of elite 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4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Evaluation….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/>
              <a:t>Compromise</a:t>
            </a:r>
          </a:p>
          <a:p>
            <a:pPr lvl="1"/>
            <a:r>
              <a:rPr lang="en-US" sz="4000" dirty="0"/>
              <a:t>Examples</a:t>
            </a:r>
            <a:r>
              <a:rPr lang="en-US" sz="4000" dirty="0" smtClean="0"/>
              <a:t>?</a:t>
            </a:r>
          </a:p>
          <a:p>
            <a:pPr lvl="1"/>
            <a:r>
              <a:rPr lang="en-US" sz="4000" dirty="0" smtClean="0"/>
              <a:t>The Great Compromise, The 3/5 Compromise, The Bill of Rights.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RSAcWKn15an6s91WuMgl8dyOd0nbNo3G3zR2uYYRT-eZ24ynoCvA:image.slidesharecdn.com/unit2day3-100131145128-phpapp01/95/3-compromises-at-the-constitutional-convention-1-728.jpg%3Fcb%3D126497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Articles of Confederation and the Constitution—Practice makes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0.gstatic.com/images?q=tbn:ANd9GcT7-pi2wdSCopDxFGQQdqr2C5a0F3NRUHthr2yW_vggJlr1OXx2lg:www.socialstudieswithasmile.com/art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09" y="1752600"/>
            <a:ext cx="4983018" cy="50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-fHzahrq7YzGhN7COkmcpIDFvrkE8Q6QFd_5xvperdu2AOHXyMg:community.weber.edu/WeberReads/iroquois%2520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11710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Flexible</a:t>
            </a:r>
          </a:p>
          <a:p>
            <a:pPr lvl="1"/>
            <a:r>
              <a:rPr lang="en-US" sz="3600" dirty="0" smtClean="0"/>
              <a:t>Examples?</a:t>
            </a:r>
          </a:p>
          <a:p>
            <a:pPr lvl="1"/>
            <a:r>
              <a:rPr lang="en-US" sz="3600" dirty="0" smtClean="0"/>
              <a:t>The Constitution is a “living Document” which has adapted over time…….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TADWHfawWaltWaVIllDsECP8FOtZoRORhgP90iEa_DllNLgZOa:image.slidesharecdn.com/indianandirishconstitution-final-131022115112-phpapp01/95/indian-and-irish-constitution-analogies-4-638.jpg%3Fcb%3D1382460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067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Proof is in the Pudding, or </a:t>
            </a:r>
            <a:br>
              <a:rPr lang="en-US" dirty="0" smtClean="0"/>
            </a:br>
            <a:r>
              <a:rPr lang="en-US" dirty="0" smtClean="0"/>
              <a:t>Proof is in the Whiskey?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http://americanhistory.abc-clio.com/Search/Display/252812?terms=whiskey+rebellion</a:t>
            </a:r>
          </a:p>
        </p:txBody>
      </p:sp>
    </p:spTree>
    <p:extLst>
      <p:ext uri="{BB962C8B-B14F-4D97-AF65-F5344CB8AC3E}">
        <p14:creationId xmlns:p14="http://schemas.microsoft.com/office/powerpoint/2010/main" val="2629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ers.humboldt.edu/ogayle/hist110/WhiskeyRebell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derick Kemmelmeyer painting of President George Washington reviewing the Western army at Fort Cumberland October 18, 1794, the day before they arrived in Bedord, Pennsylvan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477328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Concerned at the threat to the republic posed by the angry protestors, President George Washington invoked martial law. He ordered 12,000 troops to confront the rebels, and rode out with a large force from Harrisburg. The march marks one of only two occasions in U.S. history that a sitting president personally commanded an army</a:t>
            </a:r>
            <a:r>
              <a:rPr lang="en-US" dirty="0" smtClean="0"/>
              <a:t>.  The Rebellion was crushed illustrating the functional power of the new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Q8OWNaNmOihwhruRVC2IAhmwjGeXscD3M6ArU7KleFgYertOtkGA:3.bp.blogspot.com/-6CX8qIdH4BI/Ty_m6WcF82I/AAAAAAAAAU8/gSfPGqtUqnA/s320/whiskey%2B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Create an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Work with a buddy</a:t>
            </a:r>
          </a:p>
          <a:p>
            <a:r>
              <a:rPr lang="en-US" sz="4000" dirty="0" smtClean="0"/>
              <a:t>Write an Amendment</a:t>
            </a:r>
          </a:p>
          <a:p>
            <a:r>
              <a:rPr lang="en-US" sz="4000" dirty="0" smtClean="0"/>
              <a:t>How will it change our country, government, law </a:t>
            </a:r>
            <a:r>
              <a:rPr lang="en-US" sz="4000" dirty="0" err="1" smtClean="0"/>
              <a:t>etc</a:t>
            </a:r>
            <a:r>
              <a:rPr lang="en-US" sz="4000" dirty="0" smtClean="0"/>
              <a:t>…………….</a:t>
            </a:r>
          </a:p>
          <a:p>
            <a:r>
              <a:rPr lang="en-US" sz="4000" dirty="0" smtClean="0"/>
              <a:t>Display your work on poster paper—make it beautiful.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76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is The Articles of Confederation?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Articles of Confederation is the </a:t>
            </a:r>
            <a:r>
              <a:rPr lang="en-US" dirty="0"/>
              <a:t>original constitution of the US, ratified in 1781, which was replaced by the US Constitution in 1789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context,  the Confederation was a loose union of the 13 Colonies for common interest.</a:t>
            </a:r>
          </a:p>
          <a:p>
            <a:r>
              <a:rPr lang="en-US" dirty="0" smtClean="0"/>
              <a:t> In The Articles States were very strong and the National Government was very weak.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BAYFt54xZSD8ZVDcEHGIyAmuuaC-bDi3vnAB1AUEjwhhqdzSXLA:2.bp.blogspot.com/-hrl9WebYJP4/UKKcg8emhOI/AAAAAAAAADA/caWoLOn6xpQ/s1600/Ao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0"/>
            <a:ext cx="862676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248400"/>
            <a:ext cx="88622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These problems are explicitly illustrated by…………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9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Shays rebellion—1787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/>
              <a:t>"This dreadful situation has alarmed every man of principle and </a:t>
            </a:r>
            <a:r>
              <a:rPr lang="en-US" sz="2800" b="1" i="1" dirty="0"/>
              <a:t>property </a:t>
            </a:r>
            <a:r>
              <a:rPr lang="en-US" sz="2800" dirty="0"/>
              <a:t>in New England. [People wake] as from a dream and ask what has been the cause of our delusion. What [will] give us security against the violence of </a:t>
            </a:r>
            <a:r>
              <a:rPr lang="en-US" sz="2800" b="1" i="1" dirty="0"/>
              <a:t>lawless men? </a:t>
            </a:r>
            <a:r>
              <a:rPr lang="en-US" sz="2800" dirty="0"/>
              <a:t>Our government </a:t>
            </a:r>
            <a:r>
              <a:rPr lang="en-US" sz="3600" b="1" i="1" dirty="0"/>
              <a:t>must be [strengthened], changed, or altered to secure our lives and property." 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(Henry Knox Letter </a:t>
            </a:r>
            <a:r>
              <a:rPr lang="en-US" sz="2800" dirty="0"/>
              <a:t>to George Washington)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ys' Rebe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creditor/banker is attacked amid the wild cheers of a mob of farmers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71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Shays Rebellion or.. “Return of the Regulators?!!”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arge </a:t>
            </a:r>
            <a:r>
              <a:rPr lang="en-US" sz="2400" dirty="0"/>
              <a:t>numbers of farmers and small property owners were unable to pay their debts and </a:t>
            </a:r>
            <a:r>
              <a:rPr lang="en-US" sz="2400" dirty="0" smtClean="0"/>
              <a:t>taxes.</a:t>
            </a:r>
          </a:p>
          <a:p>
            <a:pPr lvl="1"/>
            <a:r>
              <a:rPr lang="en-US" sz="2400" dirty="0" smtClean="0"/>
              <a:t>Why?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post revolution economy was In recession.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fund State government, States like Massachusetts </a:t>
            </a:r>
            <a:r>
              <a:rPr lang="en-US" sz="2400" b="1" dirty="0" smtClean="0">
                <a:solidFill>
                  <a:srgbClr val="FF0000"/>
                </a:solidFill>
              </a:rPr>
              <a:t>heavily taxed farmers and land owners.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These taxes disproportionally hurt farmers  which typically lived in the Western part of the state.</a:t>
            </a:r>
          </a:p>
          <a:p>
            <a:pPr lvl="1"/>
            <a:r>
              <a:rPr lang="en-US" sz="2400" dirty="0" smtClean="0"/>
              <a:t>Creditors tended to live in the Eastern part of the State (Boston).</a:t>
            </a:r>
          </a:p>
          <a:p>
            <a:pPr lvl="1"/>
            <a:r>
              <a:rPr lang="en-US" sz="2400" dirty="0" smtClean="0"/>
              <a:t>This led to many foreclosures.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9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4539</TotalTime>
  <Words>1052</Words>
  <Application>Microsoft Office PowerPoint</Application>
  <PresentationFormat>On-screen Show (4:3)</PresentationFormat>
  <Paragraphs>127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Indicate if you agree or disagree with the statements below.  WHY?</vt:lpstr>
      <vt:lpstr>Work with a buddy</vt:lpstr>
      <vt:lpstr>What you need to know…</vt:lpstr>
      <vt:lpstr>The Articles of Confederation and the Constitution—Practice makes Perfect?</vt:lpstr>
      <vt:lpstr>What is The Articles of Confederation?</vt:lpstr>
      <vt:lpstr>PowerPoint Presentation</vt:lpstr>
      <vt:lpstr>Shays rebellion—1787 </vt:lpstr>
      <vt:lpstr>PowerPoint Presentation</vt:lpstr>
      <vt:lpstr>Shays Rebellion or.. “Return of the Regulators?!!”</vt:lpstr>
      <vt:lpstr>Shays Rebellion or.. “return of the Regulators?!!”..continued:</vt:lpstr>
      <vt:lpstr>Shays Rebellion--continued</vt:lpstr>
      <vt:lpstr>Value of the Articles  </vt:lpstr>
      <vt:lpstr>Value…continued 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Constitutional Convention.  A meeting of Elites</vt:lpstr>
      <vt:lpstr>ELEMENTS OF THE CONSTITUTION</vt:lpstr>
      <vt:lpstr>PowerPoint Presentation</vt:lpstr>
      <vt:lpstr>PowerPoint Presentation</vt:lpstr>
      <vt:lpstr>PowerPoint Presentation</vt:lpstr>
      <vt:lpstr>ELEMENTS</vt:lpstr>
      <vt:lpstr>PowerPoint Presentation</vt:lpstr>
      <vt:lpstr>Compromise…..</vt:lpstr>
      <vt:lpstr>PowerPoint Presentation</vt:lpstr>
      <vt:lpstr>PowerPoint Presentation</vt:lpstr>
      <vt:lpstr>Compromise</vt:lpstr>
      <vt:lpstr>PowerPoint Presentation</vt:lpstr>
      <vt:lpstr>PowerPoint Presentation</vt:lpstr>
      <vt:lpstr>PowerPoint Presentation</vt:lpstr>
      <vt:lpstr>PowerPoint Presentation</vt:lpstr>
      <vt:lpstr>Evaluation of the Constitution</vt:lpstr>
      <vt:lpstr>PowerPoint Presentation</vt:lpstr>
      <vt:lpstr>Evaluation….</vt:lpstr>
      <vt:lpstr>PowerPoint Presentation</vt:lpstr>
      <vt:lpstr>Evaluation</vt:lpstr>
      <vt:lpstr>PowerPoint Presentation</vt:lpstr>
      <vt:lpstr>Proof is in the Pudding, or  Proof is in the Whiskey?</vt:lpstr>
      <vt:lpstr>PowerPoint Presentation</vt:lpstr>
      <vt:lpstr>PowerPoint Presentation</vt:lpstr>
      <vt:lpstr>PowerPoint Presentation</vt:lpstr>
      <vt:lpstr>Create an Amendment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Systems Center</dc:creator>
  <cp:lastModifiedBy>Information Systems Center</cp:lastModifiedBy>
  <cp:revision>65</cp:revision>
  <dcterms:created xsi:type="dcterms:W3CDTF">2013-11-18T14:12:44Z</dcterms:created>
  <dcterms:modified xsi:type="dcterms:W3CDTF">2016-10-24T12:11:00Z</dcterms:modified>
</cp:coreProperties>
</file>